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0" r:id="rId3"/>
    <p:sldId id="336" r:id="rId4"/>
    <p:sldId id="339" r:id="rId5"/>
    <p:sldId id="321" r:id="rId6"/>
    <p:sldId id="331" r:id="rId7"/>
    <p:sldId id="318" r:id="rId8"/>
    <p:sldId id="303" r:id="rId9"/>
  </p:sldIdLst>
  <p:sldSz cx="9144000" cy="6858000" type="screen4x3"/>
  <p:notesSz cx="936942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227"/>
    <a:srgbClr val="FF3300"/>
    <a:srgbClr val="FFFF00"/>
    <a:srgbClr val="000099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69" autoAdjust="0"/>
    <p:restoredTop sz="87455" autoAdjust="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17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60" y="-96"/>
      </p:cViewPr>
      <p:guideLst>
        <p:guide orient="horz" pos="2228"/>
        <p:guide pos="295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7175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3F0F1CFB-C12D-44EB-A62F-4F0B9DD5DD3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7175" y="672199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A7984F64-600F-472E-B766-0F1545E612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7715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8CC7471C-EE4A-4E80-85FB-F78143F890F2}" type="datetimeFigureOut">
              <a:rPr lang="en-GB" smtClean="0"/>
              <a:pPr/>
              <a:t>09/08/2014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945" y="3361610"/>
            <a:ext cx="7495539" cy="3184684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58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7715" y="672158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5D480D6B-46E1-4A49-8C2B-F17DD3C874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evelation+19:10&amp;version=NKJ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Simon</a:t>
            </a:r>
            <a:r>
              <a:rPr lang="en-GB" baseline="0" dirty="0" smtClean="0"/>
              <a:t> Says… give me all your money!</a:t>
            </a:r>
          </a:p>
          <a:p>
            <a:r>
              <a:rPr lang="en-GB" baseline="0" dirty="0" smtClean="0"/>
              <a:t>Boss Says ‘go into all the world’ and make disciples. Go and sin no more, bring me the tithes, don’t forget to go to church, get dressed in my armour</a:t>
            </a:r>
          </a:p>
          <a:p>
            <a:r>
              <a:rPr lang="en-GB" baseline="0" dirty="0" smtClean="0"/>
              <a:t>Perspective of Jesus as Lord/Boss makes all the difference </a:t>
            </a:r>
          </a:p>
          <a:p>
            <a:r>
              <a:rPr lang="en-GB" baseline="0" dirty="0" smtClean="0"/>
              <a:t>Faith is simply believing that if God says it, it must be true and I must obey because I love him or just because!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expects us to live out our</a:t>
            </a:r>
            <a:r>
              <a:rPr lang="en-GB" baseline="0" dirty="0" smtClean="0"/>
              <a:t> love for Him</a:t>
            </a:r>
          </a:p>
          <a:p>
            <a:r>
              <a:rPr lang="en-GB" baseline="0" dirty="0" smtClean="0"/>
              <a:t>Our lifestyle of faith acting in love is designed to set a pattern for those who are going to believe – awesome responsibility – God forgives sinners!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Wage war</a:t>
            </a:r>
          </a:p>
          <a:p>
            <a:r>
              <a:rPr lang="en-GB" baseline="0" dirty="0" smtClean="0"/>
              <a:t>Fight  - Against Satan &amp; powers of darkness </a:t>
            </a:r>
          </a:p>
          <a:p>
            <a:r>
              <a:rPr lang="en-GB" baseline="0" dirty="0" smtClean="0"/>
              <a:t>Against self / old nature</a:t>
            </a:r>
          </a:p>
          <a:p>
            <a:r>
              <a:rPr lang="en-GB" baseline="0" dirty="0" smtClean="0"/>
              <a:t>In obedience to the Boss / commander</a:t>
            </a:r>
          </a:p>
          <a:p>
            <a:endParaRPr lang="en-GB" baseline="0" dirty="0" smtClean="0"/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Revelation 19:10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 fell at his feet to worship him. But he said to me, “See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you do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that!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 am your fellow servant, and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your brethren who have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testimony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Worship God! For the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testimony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the spirit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prophecy.”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Active faith is one that keeps going in the fight</a:t>
            </a:r>
          </a:p>
          <a:p>
            <a:r>
              <a:rPr lang="en-GB" baseline="0" dirty="0" smtClean="0"/>
              <a:t>Shipwrecked means that the storms have beaten the ship onto the rocks.  Storms = suffering, success/pride</a:t>
            </a:r>
          </a:p>
          <a:p>
            <a:r>
              <a:rPr lang="en-GB" baseline="0" dirty="0" smtClean="0"/>
              <a:t>I </a:t>
            </a:r>
            <a:r>
              <a:rPr lang="en-GB" baseline="0" dirty="0" err="1" smtClean="0"/>
              <a:t>Cor</a:t>
            </a:r>
            <a:r>
              <a:rPr lang="en-GB" baseline="0" dirty="0" smtClean="0"/>
              <a:t> 5 = Christian in serious sexual sin.  You?  Deliver him to Satan</a:t>
            </a:r>
          </a:p>
          <a:p>
            <a:r>
              <a:rPr lang="en-GB" baseline="0" dirty="0" smtClean="0"/>
              <a:t>Faith is demonstrated by obeying the boss!  He is right.  Do you believe it?  He has the right.  Do you believe it?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Living </a:t>
            </a:r>
            <a:r>
              <a:rPr lang="en-GB" baseline="0" dirty="0" smtClean="0"/>
              <a:t>by faith = seeing the eternal as more important and longer lasting than the </a:t>
            </a:r>
            <a:r>
              <a:rPr lang="en-GB" baseline="0" dirty="0" smtClean="0"/>
              <a:t>terrestrial.  Knowing that the BOSS is always right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 into the word and</a:t>
            </a:r>
            <a:r>
              <a:rPr lang="en-GB" baseline="0" dirty="0" smtClean="0"/>
              <a:t> obedience by faith – Paul reminded Timothy of the prophecies that had been spoken over him.  God’s Word has been spoken over you; you are an </a:t>
            </a:r>
            <a:r>
              <a:rPr lang="en-GB" baseline="0" dirty="0" err="1" smtClean="0"/>
              <a:t>overcomer</a:t>
            </a:r>
            <a:r>
              <a:rPr lang="en-GB" baseline="0" dirty="0" smtClean="0"/>
              <a:t>!</a:t>
            </a:r>
            <a:endParaRPr lang="en-GB" dirty="0" smtClean="0"/>
          </a:p>
          <a:p>
            <a:r>
              <a:rPr lang="en-GB" dirty="0" smtClean="0"/>
              <a:t>Get others into the word and obedience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Nothing else</a:t>
            </a:r>
            <a:r>
              <a:rPr lang="en-GB" baseline="0" dirty="0" smtClean="0"/>
              <a:t> is a safe investment of your life.  </a:t>
            </a:r>
          </a:p>
          <a:p>
            <a:r>
              <a:rPr lang="en-GB" baseline="0" dirty="0" smtClean="0"/>
              <a:t>What shall it profit a man to gain the whole world and lose his own soul for what shall a man give in exchange for his soul? Mark </a:t>
            </a:r>
            <a:r>
              <a:rPr lang="en-GB" baseline="0" dirty="0" smtClean="0"/>
              <a:t>8:36</a:t>
            </a:r>
          </a:p>
          <a:p>
            <a:r>
              <a:rPr lang="en-GB" baseline="0" dirty="0" smtClean="0"/>
              <a:t>The boss said – make disciples!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993B-6BB2-4B15-8D2B-68F4AA02C70D}" type="datetimeFigureOut">
              <a:rPr lang="en-US" smtClean="0"/>
              <a:pPr/>
              <a:t>8/9/2014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0" y="0"/>
            <a:ext cx="9144000" cy="6858000"/>
          </a:xfrm>
          <a:prstGeom prst="irregularSeal1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Boss Says</a:t>
            </a:r>
            <a:endParaRPr lang="en-GB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80920" cy="9941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I </a:t>
            </a:r>
            <a:r>
              <a:rPr lang="en-US" sz="6600" b="1" dirty="0" smtClean="0">
                <a:solidFill>
                  <a:srgbClr val="FF0000"/>
                </a:solidFill>
              </a:rPr>
              <a:t>Timothy </a:t>
            </a:r>
            <a:r>
              <a:rPr lang="en-US" sz="6600" b="1" dirty="0" smtClean="0">
                <a:solidFill>
                  <a:srgbClr val="FF0000"/>
                </a:solidFill>
              </a:rPr>
              <a:t>1:18-20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92480" cy="5256584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3600" b="1" baseline="30000" dirty="0" smtClean="0"/>
              <a:t>18 </a:t>
            </a:r>
            <a:r>
              <a:rPr lang="en-US" sz="3600" dirty="0" smtClean="0"/>
              <a:t>This charge I commit to you, son Timothy, according to the prophecies previously made concerning you, that by them you may wage the good warfare, </a:t>
            </a:r>
            <a:r>
              <a:rPr lang="en-US" sz="3600" b="1" baseline="30000" dirty="0" smtClean="0"/>
              <a:t>19 </a:t>
            </a:r>
            <a:r>
              <a:rPr lang="en-US" sz="3600" b="1" dirty="0" smtClean="0">
                <a:solidFill>
                  <a:srgbClr val="027227"/>
                </a:solidFill>
              </a:rPr>
              <a:t>having faith </a:t>
            </a:r>
            <a:r>
              <a:rPr lang="en-US" sz="3600" dirty="0" smtClean="0"/>
              <a:t>and a good conscience, which some having rejected, </a:t>
            </a:r>
            <a:r>
              <a:rPr lang="en-US" sz="3600" b="1" dirty="0" smtClean="0">
                <a:solidFill>
                  <a:srgbClr val="FF0000"/>
                </a:solidFill>
              </a:rPr>
              <a:t>concerning the faith have suffered shipwreck</a:t>
            </a:r>
            <a:r>
              <a:rPr lang="en-US" sz="3600" dirty="0" smtClean="0"/>
              <a:t>, </a:t>
            </a:r>
            <a:r>
              <a:rPr lang="en-US" sz="3600" b="1" baseline="30000" dirty="0" smtClean="0"/>
              <a:t>20 </a:t>
            </a:r>
            <a:r>
              <a:rPr lang="en-US" sz="3600" dirty="0" smtClean="0"/>
              <a:t>of whom are </a:t>
            </a:r>
            <a:r>
              <a:rPr lang="en-US" sz="3600" dirty="0" err="1" smtClean="0"/>
              <a:t>Hymenaeus</a:t>
            </a:r>
            <a:r>
              <a:rPr lang="en-US" sz="3600" dirty="0" smtClean="0"/>
              <a:t> and Alexander, whom I delivered to Satan that they may learn not to blaspheme.</a:t>
            </a:r>
            <a:endParaRPr lang="en-US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354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I. </a:t>
            </a:r>
            <a:r>
              <a:rPr lang="en-US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Context: Purpose of the </a:t>
            </a:r>
            <a:r>
              <a:rPr lang="en-US" sz="4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commandment</a:t>
            </a:r>
            <a:endParaRPr lang="en-GB" sz="4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6"/>
          </a:xfrm>
        </p:spPr>
        <p:txBody>
          <a:bodyPr>
            <a:noAutofit/>
          </a:bodyPr>
          <a:lstStyle/>
          <a:p>
            <a:pPr marL="742950" indent="-742950" fontAlgn="t">
              <a:buNone/>
            </a:pPr>
            <a:r>
              <a:rPr lang="en-US" sz="2400" b="1" baseline="30000" dirty="0" smtClean="0"/>
              <a:t>1:5 </a:t>
            </a:r>
            <a:r>
              <a:rPr lang="en-US" sz="2400" dirty="0" smtClean="0"/>
              <a:t>Now the purpose of the commandment is </a:t>
            </a:r>
            <a:r>
              <a:rPr lang="en-US" sz="2400" b="1" dirty="0" smtClean="0">
                <a:solidFill>
                  <a:srgbClr val="FF0000"/>
                </a:solidFill>
              </a:rPr>
              <a:t>love</a:t>
            </a:r>
            <a:r>
              <a:rPr lang="en-US" sz="2400" dirty="0" smtClean="0"/>
              <a:t> from a pure heart, </a:t>
            </a:r>
            <a:r>
              <a:rPr lang="en-US" sz="2400" i="1" dirty="0" smtClean="0"/>
              <a:t>from</a:t>
            </a:r>
            <a:r>
              <a:rPr lang="en-US" sz="2400" dirty="0" smtClean="0"/>
              <a:t> a </a:t>
            </a:r>
            <a:r>
              <a:rPr lang="en-US" sz="2400" b="1" dirty="0" smtClean="0">
                <a:solidFill>
                  <a:srgbClr val="FF0000"/>
                </a:solidFill>
              </a:rPr>
              <a:t>good conscience</a:t>
            </a:r>
            <a:r>
              <a:rPr lang="en-US" sz="2400" dirty="0" smtClean="0"/>
              <a:t>, and </a:t>
            </a:r>
            <a:r>
              <a:rPr lang="en-US" sz="2400" i="1" dirty="0" smtClean="0"/>
              <a:t>from</a:t>
            </a:r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sincere faith,</a:t>
            </a:r>
            <a:r>
              <a:rPr lang="en-US" sz="2400" dirty="0" smtClean="0"/>
              <a:t> </a:t>
            </a:r>
            <a:r>
              <a:rPr lang="en-US" sz="2400" b="1" baseline="30000" dirty="0" smtClean="0"/>
              <a:t>6 </a:t>
            </a:r>
            <a:r>
              <a:rPr lang="en-US" sz="2400" dirty="0" smtClean="0"/>
              <a:t>from which some, having strayed</a:t>
            </a:r>
            <a:r>
              <a:rPr lang="en-US" sz="2400" dirty="0" smtClean="0"/>
              <a:t>, … </a:t>
            </a:r>
            <a:endParaRPr lang="en-US" sz="2400" b="1" dirty="0" smtClean="0"/>
          </a:p>
          <a:p>
            <a:pPr marL="742950" indent="-742950" fontAlgn="t">
              <a:buAutoNum type="alphaUcPeriod"/>
            </a:pPr>
            <a:r>
              <a:rPr lang="en-US" sz="3600" b="1" dirty="0" smtClean="0"/>
              <a:t>Love</a:t>
            </a:r>
            <a:r>
              <a:rPr lang="en-US" sz="3600" b="1" dirty="0" smtClean="0"/>
              <a:t>: </a:t>
            </a:r>
            <a:r>
              <a:rPr lang="en-US" sz="3600" dirty="0" smtClean="0"/>
              <a:t>Pure heart, good conscience, sincere </a:t>
            </a:r>
            <a:r>
              <a:rPr lang="en-US" sz="3600" dirty="0" smtClean="0"/>
              <a:t>faith</a:t>
            </a:r>
          </a:p>
          <a:p>
            <a:pPr marL="742950" indent="-742950" fontAlgn="t">
              <a:buNone/>
            </a:pPr>
            <a:r>
              <a:rPr lang="en-US" sz="2400" b="1" baseline="30000" dirty="0" smtClean="0"/>
              <a:t>1:16 </a:t>
            </a:r>
            <a:r>
              <a:rPr lang="en-US" sz="2400" dirty="0" smtClean="0"/>
              <a:t>However, for this reason I obtained mercy, that in me first Jesus Christ might show all longsuffering, </a:t>
            </a:r>
            <a:r>
              <a:rPr lang="en-US" sz="2400" b="1" dirty="0" smtClean="0">
                <a:solidFill>
                  <a:srgbClr val="FF0000"/>
                </a:solidFill>
              </a:rPr>
              <a:t>as a pattern to those who are going to believe </a:t>
            </a:r>
            <a:r>
              <a:rPr lang="en-US" sz="2400" dirty="0" smtClean="0"/>
              <a:t>on Him for everlasting life.</a:t>
            </a:r>
          </a:p>
          <a:p>
            <a:pPr marL="742950" indent="-742950" fontAlgn="t">
              <a:buFont typeface="+mj-lt"/>
              <a:buAutoNum type="alphaUcPeriod" startAt="2"/>
            </a:pPr>
            <a:r>
              <a:rPr lang="en-US" sz="3600" b="1" dirty="0" smtClean="0"/>
              <a:t>Example – pattern to those who are going to believe</a:t>
            </a:r>
          </a:p>
          <a:p>
            <a:pPr marL="742950" indent="-742950" fontAlgn="t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964488" cy="9941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II. </a:t>
            </a:r>
            <a:r>
              <a:rPr lang="en-GB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Active Faith </a:t>
            </a:r>
            <a:r>
              <a:rPr lang="en-GB" sz="4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= fight</a:t>
            </a:r>
            <a:endParaRPr lang="en-GB" sz="4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08504" cy="5616624"/>
          </a:xfrm>
        </p:spPr>
        <p:txBody>
          <a:bodyPr>
            <a:noAutofit/>
          </a:bodyPr>
          <a:lstStyle/>
          <a:p>
            <a:pPr marL="742950" indent="-742950" fontAlgn="t">
              <a:buAutoNum type="alphaUcPeriod"/>
            </a:pPr>
            <a:r>
              <a:rPr lang="en-US" sz="3600" b="1" dirty="0" smtClean="0"/>
              <a:t>Faith </a:t>
            </a:r>
            <a:r>
              <a:rPr lang="en-US" sz="3600" b="1" dirty="0" err="1" smtClean="0"/>
              <a:t>v19</a:t>
            </a:r>
            <a:r>
              <a:rPr lang="en-US" sz="3600" b="1" dirty="0" smtClean="0"/>
              <a:t> and </a:t>
            </a:r>
          </a:p>
          <a:p>
            <a:pPr marL="742950" indent="-742950" fontAlgn="t">
              <a:buAutoNum type="alphaUcPeriod"/>
            </a:pPr>
            <a:r>
              <a:rPr lang="en-US" sz="3600" b="1" dirty="0" smtClean="0"/>
              <a:t>Good </a:t>
            </a:r>
            <a:r>
              <a:rPr lang="en-US" sz="3600" b="1" dirty="0" smtClean="0"/>
              <a:t>conscience (Obedience) </a:t>
            </a:r>
            <a:r>
              <a:rPr lang="en-US" sz="3600" b="1" dirty="0" err="1" smtClean="0"/>
              <a:t>v19</a:t>
            </a:r>
            <a:endParaRPr lang="en-US" sz="3600" b="1" dirty="0" smtClean="0"/>
          </a:p>
          <a:p>
            <a:pPr marL="742950" indent="-742950" fontAlgn="t">
              <a:buNone/>
            </a:pPr>
            <a:endParaRPr lang="en-US" sz="3600" b="1" baseline="30000" dirty="0" smtClean="0"/>
          </a:p>
          <a:p>
            <a:pPr marL="742950" indent="-742950" fontAlgn="t">
              <a:buNone/>
            </a:pPr>
            <a:r>
              <a:rPr lang="en-US" sz="3600" b="1" baseline="30000" dirty="0" smtClean="0"/>
              <a:t>Rev 14:12</a:t>
            </a:r>
            <a:r>
              <a:rPr lang="en-US" sz="3600" b="1" baseline="30000" dirty="0" smtClean="0"/>
              <a:t> </a:t>
            </a:r>
            <a:r>
              <a:rPr lang="en-US" dirty="0" smtClean="0"/>
              <a:t>Here is the patience of the saints; here </a:t>
            </a:r>
            <a:r>
              <a:rPr lang="en-US" i="1" dirty="0" smtClean="0"/>
              <a:t>are</a:t>
            </a:r>
            <a:r>
              <a:rPr lang="en-US" dirty="0" smtClean="0"/>
              <a:t> </a:t>
            </a:r>
            <a:r>
              <a:rPr lang="en-US" dirty="0" smtClean="0"/>
              <a:t>those</a:t>
            </a:r>
            <a:r>
              <a:rPr lang="en-US" dirty="0" smtClean="0"/>
              <a:t> who </a:t>
            </a:r>
            <a:r>
              <a:rPr lang="en-US" b="1" dirty="0" smtClean="0"/>
              <a:t>keep the commandments </a:t>
            </a:r>
            <a:r>
              <a:rPr lang="en-US" dirty="0" smtClean="0"/>
              <a:t>of God and the </a:t>
            </a:r>
            <a:r>
              <a:rPr lang="en-US" b="1" dirty="0" smtClean="0"/>
              <a:t>faith</a:t>
            </a:r>
            <a:r>
              <a:rPr lang="en-US" dirty="0" smtClean="0"/>
              <a:t> of Jesus</a:t>
            </a:r>
            <a:r>
              <a:rPr lang="en-US" dirty="0" smtClean="0"/>
              <a:t>.</a:t>
            </a:r>
            <a:endParaRPr lang="en-US" sz="3600" dirty="0" smtClean="0"/>
          </a:p>
          <a:p>
            <a:pPr marL="742950" indent="-742950" fontAlgn="t">
              <a:buNone/>
            </a:pPr>
            <a:r>
              <a:rPr lang="en-US" sz="3600" b="1" baseline="30000" dirty="0" smtClean="0"/>
              <a:t>Rev 12:17</a:t>
            </a:r>
            <a:r>
              <a:rPr lang="en-US" sz="3600" b="1" baseline="30000" dirty="0" smtClean="0"/>
              <a:t> </a:t>
            </a:r>
            <a:r>
              <a:rPr lang="en-US" dirty="0" smtClean="0"/>
              <a:t>And the dragon was enraged with the woman, and he went to </a:t>
            </a:r>
            <a:r>
              <a:rPr lang="en-US" b="1" dirty="0" smtClean="0">
                <a:solidFill>
                  <a:srgbClr val="FF0000"/>
                </a:solidFill>
              </a:rPr>
              <a:t>make war </a:t>
            </a:r>
            <a:r>
              <a:rPr lang="en-US" dirty="0" smtClean="0"/>
              <a:t>with the rest of her offspring, </a:t>
            </a:r>
            <a:r>
              <a:rPr lang="en-US" b="1" dirty="0" smtClean="0"/>
              <a:t>who keep the commandments </a:t>
            </a:r>
            <a:r>
              <a:rPr lang="en-US" dirty="0" smtClean="0"/>
              <a:t>of God and </a:t>
            </a:r>
            <a:r>
              <a:rPr lang="en-US" b="1" dirty="0" smtClean="0"/>
              <a:t>have the </a:t>
            </a:r>
            <a:r>
              <a:rPr lang="en-US" b="1" dirty="0" smtClean="0"/>
              <a:t>testimony of </a:t>
            </a:r>
            <a:r>
              <a:rPr lang="en-US" b="1" dirty="0" smtClean="0"/>
              <a:t>Jesus </a:t>
            </a:r>
            <a:r>
              <a:rPr lang="en-US" dirty="0" smtClean="0"/>
              <a:t>Christ</a:t>
            </a:r>
            <a:r>
              <a:rPr lang="en-US" dirty="0" smtClean="0"/>
              <a:t>.</a:t>
            </a:r>
          </a:p>
          <a:p>
            <a:pPr marL="742950" indent="-742950" algn="r" fontAlgn="t">
              <a:buNone/>
            </a:pPr>
            <a:r>
              <a:rPr lang="en-US" sz="1600" b="1" dirty="0" smtClean="0"/>
              <a:t>See Rev 19:10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676456" cy="83671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III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 </a:t>
            </a:r>
            <a:r>
              <a:rPr lang="en-GB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Shipwrecked </a:t>
            </a:r>
            <a:r>
              <a:rPr lang="en-GB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Faith = give up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742950" indent="-742950" fontAlgn="t">
              <a:buAutoNum type="alphaUcPeriod"/>
            </a:pPr>
            <a:r>
              <a:rPr lang="en-US" sz="3600" b="1" dirty="0" smtClean="0"/>
              <a:t>‘Concerning </a:t>
            </a:r>
            <a:r>
              <a:rPr lang="en-US" sz="3600" b="1" dirty="0" smtClean="0"/>
              <a:t>the faith have suffered </a:t>
            </a:r>
            <a:r>
              <a:rPr lang="en-US" sz="3600" b="1" dirty="0" smtClean="0"/>
              <a:t>shipwreck’</a:t>
            </a:r>
            <a:endParaRPr lang="en-US" sz="3600" b="1" dirty="0" smtClean="0"/>
          </a:p>
          <a:p>
            <a:pPr marL="742950" indent="-742950" fontAlgn="t">
              <a:buAutoNum type="alphaUcPeriod"/>
            </a:pPr>
            <a:r>
              <a:rPr lang="en-US" sz="3600" b="1" dirty="0" smtClean="0"/>
              <a:t>‘Deliver </a:t>
            </a:r>
            <a:r>
              <a:rPr lang="en-US" sz="3600" b="1" dirty="0" smtClean="0"/>
              <a:t>to </a:t>
            </a:r>
            <a:r>
              <a:rPr lang="en-US" sz="3600" b="1" dirty="0" smtClean="0"/>
              <a:t>Satan that they may learn …’ ‘for the destruction of the flesh’ </a:t>
            </a:r>
          </a:p>
          <a:p>
            <a:r>
              <a:rPr lang="en-US" sz="2400" b="1" dirty="0" smtClean="0"/>
              <a:t>1 Corinthians </a:t>
            </a:r>
            <a:r>
              <a:rPr lang="en-US" sz="2400" b="1" dirty="0" smtClean="0"/>
              <a:t>5:5 </a:t>
            </a:r>
            <a:r>
              <a:rPr lang="en-US" sz="2400" b="1" baseline="30000" dirty="0" smtClean="0"/>
              <a:t> </a:t>
            </a:r>
            <a:r>
              <a:rPr lang="en-US" sz="2400" dirty="0" smtClean="0"/>
              <a:t>deliver such a one to Satan for the destruction of the flesh, that his spirit may be saved in the day of the Lord Jesus.</a:t>
            </a:r>
          </a:p>
          <a:p>
            <a:r>
              <a:rPr lang="en-US" sz="2400" b="1" dirty="0" smtClean="0"/>
              <a:t>1 </a:t>
            </a:r>
            <a:r>
              <a:rPr lang="en-US" sz="2400" b="1" dirty="0" smtClean="0"/>
              <a:t>Peter </a:t>
            </a:r>
            <a:r>
              <a:rPr lang="en-US" sz="2400" b="1" dirty="0" smtClean="0"/>
              <a:t>4:1 </a:t>
            </a:r>
            <a:r>
              <a:rPr lang="en-US" sz="2400" dirty="0" smtClean="0"/>
              <a:t>Therefore</a:t>
            </a:r>
            <a:r>
              <a:rPr lang="en-US" sz="2400" dirty="0" smtClean="0"/>
              <a:t>, since Christ </a:t>
            </a:r>
            <a:r>
              <a:rPr lang="en-US" sz="2400" b="1" dirty="0" smtClean="0"/>
              <a:t>suffered</a:t>
            </a:r>
            <a:r>
              <a:rPr lang="en-US" sz="2400" dirty="0" smtClean="0"/>
              <a:t> for us in the flesh, </a:t>
            </a:r>
            <a:r>
              <a:rPr lang="en-US" sz="2400" dirty="0" smtClean="0">
                <a:solidFill>
                  <a:srgbClr val="FF0000"/>
                </a:solidFill>
              </a:rPr>
              <a:t>arm yourselves </a:t>
            </a:r>
            <a:r>
              <a:rPr lang="en-US" sz="2400" dirty="0" smtClean="0"/>
              <a:t>also with the same mind, for he who </a:t>
            </a:r>
            <a:r>
              <a:rPr lang="en-US" sz="2400" dirty="0" smtClean="0"/>
              <a:t>has </a:t>
            </a:r>
            <a:r>
              <a:rPr lang="en-US" sz="2400" b="1" dirty="0" smtClean="0"/>
              <a:t>suffered</a:t>
            </a:r>
            <a:r>
              <a:rPr lang="en-US" sz="2400" dirty="0" smtClean="0"/>
              <a:t> in the flesh has </a:t>
            </a:r>
            <a:r>
              <a:rPr lang="en-US" sz="2400" b="1" dirty="0" smtClean="0"/>
              <a:t>ceased</a:t>
            </a:r>
            <a:r>
              <a:rPr lang="en-US" sz="2400" dirty="0" smtClean="0"/>
              <a:t> from sin</a:t>
            </a:r>
            <a:r>
              <a:rPr lang="en-US" sz="2400" dirty="0" smtClean="0"/>
              <a:t>,</a:t>
            </a:r>
          </a:p>
          <a:p>
            <a:r>
              <a:rPr lang="en-US" sz="2400" b="1" dirty="0" smtClean="0"/>
              <a:t>Ecclesiastes 12:13 </a:t>
            </a:r>
            <a:r>
              <a:rPr lang="en-US" sz="2400" dirty="0" smtClean="0"/>
              <a:t>Fear </a:t>
            </a:r>
            <a:r>
              <a:rPr lang="en-US" sz="2400" dirty="0" smtClean="0"/>
              <a:t>God, and keep his commandments: for this is the whole duty of man.</a:t>
            </a:r>
          </a:p>
          <a:p>
            <a:pPr marL="742950" indent="-742950" fontAlgn="t">
              <a:buAutoNum type="alphaUcPeriod"/>
            </a:pPr>
            <a:endParaRPr lang="en-US" sz="36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64488" cy="4896544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How </a:t>
            </a:r>
            <a:r>
              <a:rPr lang="en-GB" sz="4400" b="1" dirty="0" smtClean="0"/>
              <a:t>does faith stay active?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obedient 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love</a:t>
            </a:r>
          </a:p>
          <a:p>
            <a:r>
              <a:rPr lang="en-GB" sz="4400" b="1" dirty="0" smtClean="0"/>
              <a:t>How does faith get shipwrecked?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in to the storms of success or 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&amp;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not the obey the Boss</a:t>
            </a:r>
            <a:endParaRPr lang="en-GB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4766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The Challenge</a:t>
            </a:r>
            <a:endParaRPr lang="en-GB" sz="6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144016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for 2014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&amp; MAKE DISCIPLES</a:t>
            </a:r>
            <a:endParaRPr lang="en-GB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16832"/>
            <a:ext cx="9108504" cy="4941168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  <a:buNone/>
            </a:pPr>
            <a:r>
              <a:rPr lang="en-GB" b="1" dirty="0" smtClean="0"/>
              <a:t>Are you </a:t>
            </a:r>
            <a:r>
              <a:rPr lang="en-GB" b="1" dirty="0" smtClean="0"/>
              <a:t>living &amp; fighting in</a:t>
            </a:r>
            <a:r>
              <a:rPr lang="en-GB" dirty="0" smtClean="0"/>
              <a:t> faith </a:t>
            </a:r>
            <a:r>
              <a:rPr lang="en-GB" b="1" dirty="0" smtClean="0"/>
              <a:t>&amp; with a good conscience?</a:t>
            </a:r>
          </a:p>
          <a:p>
            <a:pPr lvl="1">
              <a:lnSpc>
                <a:spcPct val="200000"/>
              </a:lnSpc>
              <a:buNone/>
            </a:pPr>
            <a:r>
              <a:rPr lang="en-GB" b="1" dirty="0" smtClean="0"/>
              <a:t>Is your faith in danger of becoming shipwrecked by disobedience?</a:t>
            </a:r>
          </a:p>
          <a:p>
            <a:pPr lvl="1">
              <a:lnSpc>
                <a:spcPct val="200000"/>
              </a:lnSpc>
              <a:buNone/>
            </a:pPr>
            <a:r>
              <a:rPr lang="en-GB" b="1" dirty="0" smtClean="0"/>
              <a:t>What about those around you?</a:t>
            </a:r>
          </a:p>
          <a:p>
            <a:pPr lvl="1">
              <a:buNone/>
            </a:pPr>
            <a:endParaRPr lang="en-GB" b="1" dirty="0" smtClean="0"/>
          </a:p>
          <a:p>
            <a:pPr lvl="1">
              <a:buNone/>
            </a:pPr>
            <a:endParaRPr lang="en-GB" b="1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9532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9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sz="9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Boss says …</a:t>
            </a:r>
            <a:endParaRPr lang="en-GB" sz="6000" dirty="0" smtClean="0"/>
          </a:p>
          <a:p>
            <a:pPr marL="3175" indent="11113" algn="ctr">
              <a:buNone/>
            </a:pPr>
            <a:r>
              <a:rPr lang="en-US" sz="2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and Make Disciples</a:t>
            </a:r>
          </a:p>
          <a:p>
            <a:pPr marL="3175" indent="11113" algn="ctr">
              <a:buNone/>
            </a:pPr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75" indent="11113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do this week to obey?</a:t>
            </a:r>
            <a:endParaRPr lang="en-GB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</TotalTime>
  <Words>504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Boss Says</vt:lpstr>
      <vt:lpstr>I Timothy 1:18-20</vt:lpstr>
      <vt:lpstr>I. Context: Purpose of the commandment</vt:lpstr>
      <vt:lpstr>II. Active Faith = fight</vt:lpstr>
      <vt:lpstr>III. Shipwrecked Faith = give up</vt:lpstr>
      <vt:lpstr>Slide 6</vt:lpstr>
      <vt:lpstr>Theme for 2014  GO &amp; MAKE DISCIPLES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been to the tomb yet?</dc:title>
  <dc:creator>DT;dariusthom@yahoo.com</dc:creator>
  <cp:lastModifiedBy>HP</cp:lastModifiedBy>
  <cp:revision>518</cp:revision>
  <dcterms:created xsi:type="dcterms:W3CDTF">2011-04-23T13:26:44Z</dcterms:created>
  <dcterms:modified xsi:type="dcterms:W3CDTF">2014-08-09T17:04:13Z</dcterms:modified>
</cp:coreProperties>
</file>